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4"/>
  </p:notesMasterIdLst>
  <p:sldIdLst>
    <p:sldId id="256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572039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49a274672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49a274672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may add images or background photo if desired.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80549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oogle Shape;55;p14"/>
          <p:cNvPicPr preferRelativeResize="0"/>
          <p:nvPr/>
        </p:nvPicPr>
        <p:blipFill rotWithShape="1">
          <a:blip r:embed="rId2">
            <a:alphaModFix/>
          </a:blip>
          <a:srcRect l="1209" t="6347" r="15926" b="16048"/>
          <a:stretch/>
        </p:blipFill>
        <p:spPr>
          <a:xfrm>
            <a:off x="0" y="0"/>
            <a:ext cx="9144000" cy="51435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1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8229600" cy="51434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6"/>
          <p:cNvPicPr preferRelativeResize="0"/>
          <p:nvPr/>
        </p:nvPicPr>
        <p:blipFill rotWithShape="1">
          <a:blip r:embed="rId2">
            <a:alphaModFix/>
          </a:blip>
          <a:srcRect r="72649" b="83054"/>
          <a:stretch/>
        </p:blipFill>
        <p:spPr>
          <a:xfrm>
            <a:off x="0" y="0"/>
            <a:ext cx="2500968" cy="8716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0475" tIns="110475" rIns="110475" bIns="1104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1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110475" tIns="110475" rIns="110475" bIns="11047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9pPr>
          </a:lstStyle>
          <a:p>
            <a:endParaRPr/>
          </a:p>
        </p:txBody>
      </p:sp>
      <p:sp>
        <p:nvSpPr>
          <p:cNvPr id="64" name="Google Shape;64;p1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4800"/>
          </a:xfrm>
          <a:prstGeom prst="rect">
            <a:avLst/>
          </a:prstGeom>
        </p:spPr>
        <p:txBody>
          <a:bodyPr spcFirstLastPara="1" wrap="square" lIns="110475" tIns="110475" rIns="110475" bIns="11047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5" name="Google Shape;65;p1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400"/>
          </a:xfrm>
          <a:prstGeom prst="rect">
            <a:avLst/>
          </a:prstGeom>
        </p:spPr>
        <p:txBody>
          <a:bodyPr spcFirstLastPara="1" wrap="square" lIns="110475" tIns="110475" rIns="110475" bIns="110475" anchor="ctr" anchorCtr="0"/>
          <a:lstStyle>
            <a:lvl1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 rtl="0">
              <a:spcBef>
                <a:spcPts val="19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 rtl="0">
              <a:spcBef>
                <a:spcPts val="19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 rtl="0">
              <a:spcBef>
                <a:spcPts val="19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 rtl="0">
              <a:spcBef>
                <a:spcPts val="19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 rtl="0">
              <a:spcBef>
                <a:spcPts val="19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 rtl="0">
              <a:spcBef>
                <a:spcPts val="19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 rtl="0">
              <a:spcBef>
                <a:spcPts val="19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 rtl="0">
              <a:spcBef>
                <a:spcPts val="1900"/>
              </a:spcBef>
              <a:spcAft>
                <a:spcPts val="19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66" name="Google Shape;66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9000" cy="393600"/>
          </a:xfrm>
          <a:prstGeom prst="rect">
            <a:avLst/>
          </a:prstGeom>
        </p:spPr>
        <p:txBody>
          <a:bodyPr spcFirstLastPara="1" wrap="square" lIns="110475" tIns="110475" rIns="110475" bIns="11047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9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110475" tIns="110475" rIns="110475" bIns="110475" anchor="ctr" anchorCtr="0"/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>
            <a:endParaRPr/>
          </a:p>
        </p:txBody>
      </p:sp>
      <p:sp>
        <p:nvSpPr>
          <p:cNvPr id="69" name="Google Shape;69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9000" cy="393600"/>
          </a:xfrm>
          <a:prstGeom prst="rect">
            <a:avLst/>
          </a:prstGeom>
        </p:spPr>
        <p:txBody>
          <a:bodyPr spcFirstLastPara="1" wrap="square" lIns="110475" tIns="110475" rIns="110475" bIns="11047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0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900" cy="1963500"/>
          </a:xfrm>
          <a:prstGeom prst="rect">
            <a:avLst/>
          </a:prstGeom>
        </p:spPr>
        <p:txBody>
          <a:bodyPr spcFirstLastPara="1" wrap="square" lIns="110475" tIns="110475" rIns="110475" bIns="11047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9pPr>
          </a:lstStyle>
          <a:p>
            <a:r>
              <a:t>xx%</a:t>
            </a:r>
          </a:p>
        </p:txBody>
      </p:sp>
      <p:sp>
        <p:nvSpPr>
          <p:cNvPr id="72" name="Google Shape;72;p20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900" cy="1300800"/>
          </a:xfrm>
          <a:prstGeom prst="rect">
            <a:avLst/>
          </a:prstGeom>
        </p:spPr>
        <p:txBody>
          <a:bodyPr spcFirstLastPara="1" wrap="square" lIns="110475" tIns="110475" rIns="110475" bIns="110475" anchor="t" anchorCtr="0"/>
          <a:lstStyle>
            <a:lvl1pPr marL="457200" lvl="0" indent="-368300" algn="ctr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 algn="ctr" rtl="0">
              <a:spcBef>
                <a:spcPts val="19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 algn="ctr" rtl="0">
              <a:spcBef>
                <a:spcPts val="19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 algn="ctr" rtl="0">
              <a:spcBef>
                <a:spcPts val="19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 algn="ctr" rtl="0">
              <a:spcBef>
                <a:spcPts val="19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 algn="ctr" rtl="0">
              <a:spcBef>
                <a:spcPts val="19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 algn="ctr" rtl="0">
              <a:spcBef>
                <a:spcPts val="19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 algn="ctr" rtl="0">
              <a:spcBef>
                <a:spcPts val="19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 algn="ctr" rtl="0">
              <a:spcBef>
                <a:spcPts val="1900"/>
              </a:spcBef>
              <a:spcAft>
                <a:spcPts val="19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9000" cy="393600"/>
          </a:xfrm>
          <a:prstGeom prst="rect">
            <a:avLst/>
          </a:prstGeom>
        </p:spPr>
        <p:txBody>
          <a:bodyPr spcFirstLastPara="1" wrap="square" lIns="110475" tIns="110475" rIns="110475" bIns="11047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9000" cy="393600"/>
          </a:xfrm>
          <a:prstGeom prst="rect">
            <a:avLst/>
          </a:prstGeom>
        </p:spPr>
        <p:txBody>
          <a:bodyPr spcFirstLastPara="1" wrap="square" lIns="110475" tIns="110475" rIns="110475" bIns="11047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0475" tIns="110475" rIns="110475" bIns="11047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34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0475" tIns="110475" rIns="110475" bIns="110475" anchor="t" anchorCtr="0"/>
          <a:lstStyle>
            <a:lvl1pPr marL="457200" lvl="0" indent="-3683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marL="914400" lvl="1" indent="-336550" rtl="0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marL="1371600" lvl="2" indent="-336550" rtl="0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marL="1828800" lvl="3" indent="-336550" rtl="0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marL="2286000" lvl="4" indent="-336550" rtl="0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marL="2743200" lvl="5" indent="-336550" rtl="0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marL="3200400" lvl="6" indent="-336550" rtl="0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marL="3657600" lvl="7" indent="-336550" rtl="0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marL="4114800" lvl="8" indent="-336550" rtl="0">
              <a:lnSpc>
                <a:spcPct val="115000"/>
              </a:lnSpc>
              <a:spcBef>
                <a:spcPts val="1900"/>
              </a:spcBef>
              <a:spcAft>
                <a:spcPts val="19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90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0475" tIns="110475" rIns="110475" bIns="110475" anchor="ctr" anchorCtr="0">
            <a:noAutofit/>
          </a:bodyPr>
          <a:lstStyle>
            <a:lvl1pPr lvl="0" algn="r" rtl="0">
              <a:buNone/>
              <a:defRPr sz="1200">
                <a:solidFill>
                  <a:schemeClr val="dk2"/>
                </a:solidFill>
              </a:defRPr>
            </a:lvl1pPr>
            <a:lvl2pPr lvl="1" algn="r" rtl="0">
              <a:buNone/>
              <a:defRPr sz="1200">
                <a:solidFill>
                  <a:schemeClr val="dk2"/>
                </a:solidFill>
              </a:defRPr>
            </a:lvl2pPr>
            <a:lvl3pPr lvl="2" algn="r" rtl="0">
              <a:buNone/>
              <a:defRPr sz="1200">
                <a:solidFill>
                  <a:schemeClr val="dk2"/>
                </a:solidFill>
              </a:defRPr>
            </a:lvl3pPr>
            <a:lvl4pPr lvl="3" algn="r" rtl="0">
              <a:buNone/>
              <a:defRPr sz="1200">
                <a:solidFill>
                  <a:schemeClr val="dk2"/>
                </a:solidFill>
              </a:defRPr>
            </a:lvl4pPr>
            <a:lvl5pPr lvl="4" algn="r" rtl="0">
              <a:buNone/>
              <a:defRPr sz="1200">
                <a:solidFill>
                  <a:schemeClr val="dk2"/>
                </a:solidFill>
              </a:defRPr>
            </a:lvl5pPr>
            <a:lvl6pPr lvl="5" algn="r" rtl="0">
              <a:buNone/>
              <a:defRPr sz="1200">
                <a:solidFill>
                  <a:schemeClr val="dk2"/>
                </a:solidFill>
              </a:defRPr>
            </a:lvl6pPr>
            <a:lvl7pPr lvl="6" algn="r" rtl="0">
              <a:buNone/>
              <a:defRPr sz="1200">
                <a:solidFill>
                  <a:schemeClr val="dk2"/>
                </a:solidFill>
              </a:defRPr>
            </a:lvl7pPr>
            <a:lvl8pPr lvl="7" algn="r" rtl="0">
              <a:buNone/>
              <a:defRPr sz="1200">
                <a:solidFill>
                  <a:schemeClr val="dk2"/>
                </a:solidFill>
              </a:defRPr>
            </a:lvl8pPr>
            <a:lvl9pPr lvl="8" algn="r" rtl="0">
              <a:buNone/>
              <a:defRPr sz="12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2"/>
          <p:cNvSpPr txBox="1"/>
          <p:nvPr/>
        </p:nvSpPr>
        <p:spPr>
          <a:xfrm>
            <a:off x="556219" y="3283819"/>
            <a:ext cx="4583100" cy="185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0475" tIns="110475" rIns="110475" bIns="1104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Save the Date!</a:t>
            </a:r>
            <a:endParaRPr sz="2900" b="1" dirty="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Saturday, May 4, 2019</a:t>
            </a:r>
            <a:endParaRPr sz="2200" dirty="0">
              <a:solidFill>
                <a:srgbClr val="FFFFF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 b="1" dirty="0">
                <a:solidFill>
                  <a:schemeClr val="lt1"/>
                </a:solidFill>
              </a:rPr>
              <a:t>10am-2:30pm*</a:t>
            </a:r>
            <a:endParaRPr sz="2200" b="1" dirty="0">
              <a:solidFill>
                <a:srgbClr val="FFFFF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b="1" dirty="0">
                <a:solidFill>
                  <a:srgbClr val="FFFFFF"/>
                </a:solidFill>
              </a:rPr>
              <a:t>Penn Park </a:t>
            </a:r>
            <a:endParaRPr sz="1900" b="1" dirty="0">
              <a:solidFill>
                <a:srgbClr val="FFFFF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i="1" dirty="0">
                <a:solidFill>
                  <a:srgbClr val="FFFFFF"/>
                </a:solidFill>
              </a:rPr>
              <a:t>*Happy Hour to follow </a:t>
            </a:r>
            <a:r>
              <a:rPr lang="en" sz="1600" b="1" i="1" dirty="0" smtClean="0">
                <a:solidFill>
                  <a:srgbClr val="FFFFFF"/>
                </a:solidFill>
              </a:rPr>
              <a:t>at Wahoo’s </a:t>
            </a:r>
            <a:endParaRPr sz="1600" b="1" i="1" dirty="0">
              <a:solidFill>
                <a:srgbClr val="FFFFFF"/>
              </a:solidFill>
            </a:endParaRPr>
          </a:p>
        </p:txBody>
      </p:sp>
      <p:pic>
        <p:nvPicPr>
          <p:cNvPr id="81" name="Google Shape;81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14063" y="452954"/>
            <a:ext cx="2563120" cy="15781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31</Words>
  <Application>Microsoft Office PowerPoint</Application>
  <PresentationFormat>On-screen Show (16:9)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Verdana</vt:lpstr>
      <vt:lpstr>Simple Light</vt:lpstr>
      <vt:lpstr>Simple Light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Bridget O'Halloran</dc:creator>
  <cp:lastModifiedBy>Bridget O'Halloran</cp:lastModifiedBy>
  <cp:revision>2</cp:revision>
  <dcterms:modified xsi:type="dcterms:W3CDTF">2018-12-05T17:21:39Z</dcterms:modified>
</cp:coreProperties>
</file>