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C360-41FC-420F-89CA-895F6FD45D59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A204-D06B-42D2-A85E-8EBAD609F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3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C360-41FC-420F-89CA-895F6FD45D59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A204-D06B-42D2-A85E-8EBAD609F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2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C360-41FC-420F-89CA-895F6FD45D59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A204-D06B-42D2-A85E-8EBAD609F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0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C360-41FC-420F-89CA-895F6FD45D59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A204-D06B-42D2-A85E-8EBAD609F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5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C360-41FC-420F-89CA-895F6FD45D59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A204-D06B-42D2-A85E-8EBAD609F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8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C360-41FC-420F-89CA-895F6FD45D59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A204-D06B-42D2-A85E-8EBAD609F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7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C360-41FC-420F-89CA-895F6FD45D59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A204-D06B-42D2-A85E-8EBAD609F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5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C360-41FC-420F-89CA-895F6FD45D59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A204-D06B-42D2-A85E-8EBAD609F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C360-41FC-420F-89CA-895F6FD45D59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A204-D06B-42D2-A85E-8EBAD609F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2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C360-41FC-420F-89CA-895F6FD45D59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A204-D06B-42D2-A85E-8EBAD609F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0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C360-41FC-420F-89CA-895F6FD45D59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A204-D06B-42D2-A85E-8EBAD609F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0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8C360-41FC-420F-89CA-895F6FD45D59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EA204-D06B-42D2-A85E-8EBAD609F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9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CEBE9"/>
              </a:clrFrom>
              <a:clrTo>
                <a:srgbClr val="ECEBE9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194"/>
          <a:stretch/>
        </p:blipFill>
        <p:spPr>
          <a:xfrm>
            <a:off x="0" y="-182880"/>
            <a:ext cx="9546672" cy="70408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609600" y="1981200"/>
            <a:ext cx="3385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120" dirty="0" smtClean="0">
                <a:solidFill>
                  <a:srgbClr val="333399"/>
                </a:solidFill>
                <a:latin typeface="Arial Black" panose="020B0A04020102020204" pitchFamily="34" charset="0"/>
              </a:rPr>
              <a:t>High Five Certificate of Appreciation</a:t>
            </a:r>
            <a:endParaRPr lang="en-US" sz="2000" spc="120" dirty="0">
              <a:solidFill>
                <a:srgbClr val="333399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57200" y="5086258"/>
            <a:ext cx="3989665" cy="19050"/>
          </a:xfrm>
          <a:prstGeom prst="line">
            <a:avLst/>
          </a:prstGeom>
          <a:ln w="2540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5105400"/>
            <a:ext cx="3989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2">
                    <a:lumMod val="10000"/>
                  </a:schemeClr>
                </a:solidFill>
              </a:rPr>
              <a:t>Is recognized for participating with a Power of Play Home Partner and bringing Safe &amp; Healthy Play to the children of AZ! </a:t>
            </a:r>
            <a:endParaRPr lang="en-US" sz="1600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0" y="304800"/>
            <a:ext cx="355839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64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28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it</cp:lastModifiedBy>
  <cp:revision>4</cp:revision>
  <dcterms:created xsi:type="dcterms:W3CDTF">2018-11-21T19:15:05Z</dcterms:created>
  <dcterms:modified xsi:type="dcterms:W3CDTF">2018-11-21T19:54:24Z</dcterms:modified>
</cp:coreProperties>
</file>